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557" autoAdjust="0"/>
  </p:normalViewPr>
  <p:slideViewPr>
    <p:cSldViewPr snapToGrid="0">
      <p:cViewPr varScale="1">
        <p:scale>
          <a:sx n="92" d="100"/>
          <a:sy n="92" d="100"/>
        </p:scale>
        <p:origin x="131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E299E8D-9399-EE99-92DF-78D77F295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B756EA7-878B-0F47-729C-F9008F83A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9BABC20-0791-1EB4-7F75-7638CCFFC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13FF12-CC51-F25C-08F1-A46F729F0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360995-840E-FF02-B8F9-4ACBCDFBC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501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08A1FC9-F482-C42E-2056-1AFF6BCC0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8ACEF4E-FED7-727C-D4E2-FFC07215A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285C7CA-6680-3DDE-6924-0CFD815C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B53461A-3BB7-70C1-19EC-E0417501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10E0C6-CFB9-102C-A1CD-B8747E600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99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862FE524-6489-F745-B418-F40141775E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DF73CF3-6D8A-D840-ECE9-EA9FDBB1A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409C0E6-B31D-97E7-69DE-4054918EB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8DA3824-A853-6889-8F6A-B737E1BB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3CE1736-690E-4A47-49B3-E995F8689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6476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EC5B9C-8A90-77FF-9B89-64B6A3F6E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401B8A5-D896-270A-C80E-E4AACCD00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08CF039-15DD-5722-0661-E4EC9CDD8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A6C2658-3D65-869D-77ED-46BE8EF8C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CBDEAD4-4D06-B9B3-DE46-F726F933E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524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F18F87-1556-2474-877F-2975C473F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68A0F06-F6F1-A9F9-7AD8-82F31F7DF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8160B39-A255-6E2C-6C20-FDB9D705F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1C8688-ED4F-F5BB-EB70-8582AE31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8F5CDD0-B649-5703-84F7-9B482042B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279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4AF3B8A-0A07-FE93-2521-B97976420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F0ED5C5-B12B-6F9F-4F0D-E125F9BAB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ACC0A15-0391-4140-FD30-0DD5208E4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386A54C-A3A4-83EE-C1A7-443B8A6B7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73ABE8E-892F-3E00-DC9D-129A2B721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5948E5C-7E7A-A64D-A2D1-36AB02D33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544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8AA09B-3890-134B-2E21-E134425D6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84DCFEA-DDD0-E7B6-A89E-0BE91304C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FB4DF7C-4ED7-46EF-B5EC-EBCF3C8FC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C1C422E-9C22-90EC-8DE6-19B9E00BD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6D81061B-D337-B8AE-4A66-5EBFB89D43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D637052B-5E64-6DCA-2B1F-4FA26EC83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DB1AF0A-E933-D0BA-085E-DF6DA605B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7A4522A-C594-F4F3-7FB4-4EE93DF19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182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AD13E2E-DD03-ADFC-72EE-FCB54E360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68F240B-D0A0-D461-B7FF-7FA177DE5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021C096-D151-8E0C-31B9-1E81DB72E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AA0E39A-7FED-3433-0DBF-1D25E7F3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3439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6900D54-7C01-D628-2C83-5A68DBF4F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0040B3C-712D-2CCD-F2FB-A752FEF78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0598626-0428-77D9-4776-AAB77E5B5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6727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FBDC36-2EB7-0C5E-AAAD-C6B9B4A44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AA9C6F7-933D-9FE8-7DD9-2EB8F935E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DFF06E4-EA75-727D-F683-260741A19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F4F1F38-9754-74F6-63EA-B200EA9A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348C349-39D8-8A1E-49CD-D14215AF8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D48AB6F-F975-99A2-1119-6D11D33AF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1062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0396F7-81FD-74FA-8828-98FE930BA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3CC3C0DB-2E94-BCF6-4DCB-6AC5BE810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964B0BB-1BAB-5B00-6BF6-82CBE3FDF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9155221-F582-4797-FC9C-63B40FB32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49C9855-E811-52C2-378E-3B9BEC09B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52792D0-CDE4-01B9-DA83-225278079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73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792ACED-A00E-EABA-3131-4E6408BE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9234EC7-2DAE-5A76-DC39-5CF3F8968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6FC24D1-7CC7-760C-E82F-8FC20551A2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BD33F3-D8C5-48A7-80B0-9030A3302623}" type="datetimeFigureOut">
              <a:rPr lang="nb-NO" smtClean="0"/>
              <a:t>27.01.2026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DAEB999-C9BF-D856-6C8F-40398F03DC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2BB2DC5-92A6-4E01-F53E-19A38A8DB8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B1BE3D-CDD2-4EC5-9776-FB1A71B4D9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1164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D72509-F4B9-8837-CA97-50FD831CB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258" y="232033"/>
            <a:ext cx="10815484" cy="505386"/>
          </a:xfrm>
        </p:spPr>
        <p:txBody>
          <a:bodyPr>
            <a:normAutofit fontScale="90000"/>
          </a:bodyPr>
          <a:lstStyle/>
          <a:p>
            <a:r>
              <a:rPr lang="nb-NO" dirty="0"/>
              <a:t>Organisasjonskart Flatås 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7887A51-3712-0E7B-571E-0AB10192A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2696" y="7194462"/>
            <a:ext cx="6263260" cy="323228"/>
          </a:xfrm>
        </p:spPr>
        <p:txBody>
          <a:bodyPr>
            <a:normAutofit fontScale="85000" lnSpcReduction="20000"/>
          </a:bodyPr>
          <a:lstStyle/>
          <a:p>
            <a:endParaRPr lang="nb-NO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31E1866-EB36-72F8-D778-4FE9862DCDE4}"/>
              </a:ext>
            </a:extLst>
          </p:cNvPr>
          <p:cNvSpPr/>
          <p:nvPr/>
        </p:nvSpPr>
        <p:spPr>
          <a:xfrm>
            <a:off x="3303639" y="1504335"/>
            <a:ext cx="5142270" cy="6784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  <a:p>
            <a:pPr algn="ctr"/>
            <a:r>
              <a:rPr lang="nb-NO" dirty="0"/>
              <a:t>Hovedstyret</a:t>
            </a:r>
          </a:p>
          <a:p>
            <a:pPr algn="ctr"/>
            <a:r>
              <a:rPr lang="nb-NO" dirty="0"/>
              <a:t>5 medlemmer + 2 varamedlemmer</a:t>
            </a:r>
          </a:p>
          <a:p>
            <a:pPr algn="ctr"/>
            <a:endParaRPr lang="nb-NO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6C16D81F-9BF8-994B-8D1A-FC804EB67AC7}"/>
              </a:ext>
            </a:extLst>
          </p:cNvPr>
          <p:cNvSpPr/>
          <p:nvPr/>
        </p:nvSpPr>
        <p:spPr>
          <a:xfrm>
            <a:off x="5073445" y="648930"/>
            <a:ext cx="1543665" cy="4326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Årsmøtet</a:t>
            </a:r>
          </a:p>
        </p:txBody>
      </p:sp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9D61C059-9CC4-5251-1365-FF5DF98CEEC4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5874774" y="998949"/>
            <a:ext cx="0" cy="5053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Rett linje 10">
            <a:extLst>
              <a:ext uri="{FF2B5EF4-FFF2-40B4-BE49-F238E27FC236}">
                <a16:creationId xmlns:a16="http://schemas.microsoft.com/office/drawing/2014/main" id="{78ABD0FB-683E-D851-4FAD-3F49D1348951}"/>
              </a:ext>
            </a:extLst>
          </p:cNvPr>
          <p:cNvCxnSpPr>
            <a:stCxn id="4" idx="2"/>
          </p:cNvCxnSpPr>
          <p:nvPr/>
        </p:nvCxnSpPr>
        <p:spPr>
          <a:xfrm>
            <a:off x="5874774" y="2182761"/>
            <a:ext cx="4916" cy="32053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DEE8E90A-F3B7-AA78-FBA5-6603022D55F7}"/>
              </a:ext>
            </a:extLst>
          </p:cNvPr>
          <p:cNvSpPr txBox="1"/>
          <p:nvPr/>
        </p:nvSpPr>
        <p:spPr>
          <a:xfrm>
            <a:off x="6762628" y="2420882"/>
            <a:ext cx="168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Administrasjon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2791BA5-B111-C194-0682-DBB08700BFB1}"/>
              </a:ext>
            </a:extLst>
          </p:cNvPr>
          <p:cNvSpPr/>
          <p:nvPr/>
        </p:nvSpPr>
        <p:spPr>
          <a:xfrm>
            <a:off x="6784258" y="2438400"/>
            <a:ext cx="1678365" cy="3342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Administrasjon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5CB6D705-5EDC-A77C-883F-4E8BAD434B09}"/>
              </a:ext>
            </a:extLst>
          </p:cNvPr>
          <p:cNvSpPr/>
          <p:nvPr/>
        </p:nvSpPr>
        <p:spPr>
          <a:xfrm>
            <a:off x="6784258" y="3116825"/>
            <a:ext cx="2733368" cy="9509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  <a:p>
            <a:pPr algn="ctr"/>
            <a:r>
              <a:rPr lang="nb-NO" dirty="0"/>
              <a:t>Kontrollutvalg</a:t>
            </a:r>
          </a:p>
          <a:p>
            <a:pPr algn="ctr"/>
            <a:r>
              <a:rPr lang="nb-NO" dirty="0"/>
              <a:t>Leder og 1 medlem </a:t>
            </a:r>
          </a:p>
          <a:p>
            <a:pPr algn="ctr"/>
            <a:r>
              <a:rPr lang="nb-NO" dirty="0"/>
              <a:t>og 1 varamedlem</a:t>
            </a:r>
          </a:p>
          <a:p>
            <a:pPr algn="ctr"/>
            <a:endParaRPr lang="nb-NO" dirty="0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7A9FD389-1CC8-6DD1-2E86-6C872C0E2BC7}"/>
              </a:ext>
            </a:extLst>
          </p:cNvPr>
          <p:cNvSpPr/>
          <p:nvPr/>
        </p:nvSpPr>
        <p:spPr>
          <a:xfrm>
            <a:off x="4277033" y="2420882"/>
            <a:ext cx="914400" cy="2907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Revisor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274EC1FC-77B2-536E-B8FC-DD7382E84D8E}"/>
              </a:ext>
            </a:extLst>
          </p:cNvPr>
          <p:cNvSpPr/>
          <p:nvPr/>
        </p:nvSpPr>
        <p:spPr>
          <a:xfrm>
            <a:off x="2772696" y="3116826"/>
            <a:ext cx="2654711" cy="9509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  <a:p>
            <a:pPr algn="ctr"/>
            <a:r>
              <a:rPr lang="nb-NO" dirty="0"/>
              <a:t>Valgkomite </a:t>
            </a:r>
          </a:p>
          <a:p>
            <a:pPr algn="ctr"/>
            <a:r>
              <a:rPr lang="nb-NO" dirty="0"/>
              <a:t>Leder, 1 medlem </a:t>
            </a:r>
          </a:p>
          <a:p>
            <a:pPr algn="ctr"/>
            <a:r>
              <a:rPr lang="nb-NO" dirty="0"/>
              <a:t>og 1 varamedlem</a:t>
            </a:r>
          </a:p>
          <a:p>
            <a:pPr algn="ctr"/>
            <a:endParaRPr lang="nb-NO" dirty="0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9EDC5A1C-9A37-E5A6-EE44-5495A5AEAAEB}"/>
              </a:ext>
            </a:extLst>
          </p:cNvPr>
          <p:cNvSpPr/>
          <p:nvPr/>
        </p:nvSpPr>
        <p:spPr>
          <a:xfrm>
            <a:off x="245806" y="6026725"/>
            <a:ext cx="1278194" cy="4425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Badminton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B97AAACF-70CE-C8EC-0E2A-ACA25E562A88}"/>
              </a:ext>
            </a:extLst>
          </p:cNvPr>
          <p:cNvSpPr/>
          <p:nvPr/>
        </p:nvSpPr>
        <p:spPr>
          <a:xfrm>
            <a:off x="1625976" y="6035785"/>
            <a:ext cx="1278194" cy="4425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Innebandy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B17CB62E-73D3-7FF7-3A72-354D4167B47A}"/>
              </a:ext>
            </a:extLst>
          </p:cNvPr>
          <p:cNvSpPr/>
          <p:nvPr/>
        </p:nvSpPr>
        <p:spPr>
          <a:xfrm>
            <a:off x="3049642" y="6026725"/>
            <a:ext cx="1174173" cy="4516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Volleyball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A9003245-7972-C134-EFCE-AA4739851A6A}"/>
              </a:ext>
            </a:extLst>
          </p:cNvPr>
          <p:cNvSpPr/>
          <p:nvPr/>
        </p:nvSpPr>
        <p:spPr>
          <a:xfrm>
            <a:off x="4366735" y="6035785"/>
            <a:ext cx="1007918" cy="4516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Allidrett</a:t>
            </a:r>
            <a:endParaRPr lang="nb-NO" dirty="0"/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4F1B8B94-8463-9CB9-4AA2-3E530D8AF371}"/>
              </a:ext>
            </a:extLst>
          </p:cNvPr>
          <p:cNvSpPr/>
          <p:nvPr/>
        </p:nvSpPr>
        <p:spPr>
          <a:xfrm>
            <a:off x="5638800" y="6035785"/>
            <a:ext cx="914400" cy="4516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Fotball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C85B9A6-DF6D-95A4-EA5E-15F279A5F06D}"/>
              </a:ext>
            </a:extLst>
          </p:cNvPr>
          <p:cNvSpPr/>
          <p:nvPr/>
        </p:nvSpPr>
        <p:spPr>
          <a:xfrm>
            <a:off x="6784258" y="6037118"/>
            <a:ext cx="1007918" cy="4516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Friidrett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A8D3CA0F-36A5-DECF-E988-16A89CD94D4B}"/>
              </a:ext>
            </a:extLst>
          </p:cNvPr>
          <p:cNvSpPr/>
          <p:nvPr/>
        </p:nvSpPr>
        <p:spPr>
          <a:xfrm>
            <a:off x="8027608" y="6041348"/>
            <a:ext cx="1174173" cy="4516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Håndball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63489EF5-251A-88C6-CFE5-93F2DFEC9639}"/>
              </a:ext>
            </a:extLst>
          </p:cNvPr>
          <p:cNvSpPr/>
          <p:nvPr/>
        </p:nvSpPr>
        <p:spPr>
          <a:xfrm>
            <a:off x="9493827" y="6037117"/>
            <a:ext cx="1174173" cy="4516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Langrenn</a:t>
            </a:r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92A56733-4838-49DE-4D64-146F115AA21B}"/>
              </a:ext>
            </a:extLst>
          </p:cNvPr>
          <p:cNvSpPr/>
          <p:nvPr/>
        </p:nvSpPr>
        <p:spPr>
          <a:xfrm>
            <a:off x="10972800" y="6035785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Trim</a:t>
            </a:r>
          </a:p>
        </p:txBody>
      </p:sp>
      <p:cxnSp>
        <p:nvCxnSpPr>
          <p:cNvPr id="32" name="Rett linje 31">
            <a:extLst>
              <a:ext uri="{FF2B5EF4-FFF2-40B4-BE49-F238E27FC236}">
                <a16:creationId xmlns:a16="http://schemas.microsoft.com/office/drawing/2014/main" id="{C13DFBC7-BE9A-25B8-BA6A-7F711BF283B9}"/>
              </a:ext>
            </a:extLst>
          </p:cNvPr>
          <p:cNvCxnSpPr/>
          <p:nvPr/>
        </p:nvCxnSpPr>
        <p:spPr>
          <a:xfrm>
            <a:off x="884903" y="5393663"/>
            <a:ext cx="1061883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Rett linje 33">
            <a:extLst>
              <a:ext uri="{FF2B5EF4-FFF2-40B4-BE49-F238E27FC236}">
                <a16:creationId xmlns:a16="http://schemas.microsoft.com/office/drawing/2014/main" id="{EDB6AD63-EB8C-B3C6-DBA5-85095E4F7ADE}"/>
              </a:ext>
            </a:extLst>
          </p:cNvPr>
          <p:cNvCxnSpPr>
            <a:endCxn id="20" idx="0"/>
          </p:cNvCxnSpPr>
          <p:nvPr/>
        </p:nvCxnSpPr>
        <p:spPr>
          <a:xfrm>
            <a:off x="884903" y="5388077"/>
            <a:ext cx="0" cy="6386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Rett linje 35">
            <a:extLst>
              <a:ext uri="{FF2B5EF4-FFF2-40B4-BE49-F238E27FC236}">
                <a16:creationId xmlns:a16="http://schemas.microsoft.com/office/drawing/2014/main" id="{208F004A-48AD-B5FF-80DA-ACB07EA7EEB0}"/>
              </a:ext>
            </a:extLst>
          </p:cNvPr>
          <p:cNvCxnSpPr>
            <a:endCxn id="21" idx="0"/>
          </p:cNvCxnSpPr>
          <p:nvPr/>
        </p:nvCxnSpPr>
        <p:spPr>
          <a:xfrm>
            <a:off x="2265073" y="5388077"/>
            <a:ext cx="0" cy="6477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Rett linje 37">
            <a:extLst>
              <a:ext uri="{FF2B5EF4-FFF2-40B4-BE49-F238E27FC236}">
                <a16:creationId xmlns:a16="http://schemas.microsoft.com/office/drawing/2014/main" id="{1786D641-D5F3-485F-BB35-9168B3AF0926}"/>
              </a:ext>
            </a:extLst>
          </p:cNvPr>
          <p:cNvCxnSpPr>
            <a:endCxn id="22" idx="0"/>
          </p:cNvCxnSpPr>
          <p:nvPr/>
        </p:nvCxnSpPr>
        <p:spPr>
          <a:xfrm>
            <a:off x="3636728" y="5388077"/>
            <a:ext cx="1" cy="6386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Rett linje 39">
            <a:extLst>
              <a:ext uri="{FF2B5EF4-FFF2-40B4-BE49-F238E27FC236}">
                <a16:creationId xmlns:a16="http://schemas.microsoft.com/office/drawing/2014/main" id="{EEE8765A-90AA-CD60-1157-59EBFDABD9DC}"/>
              </a:ext>
            </a:extLst>
          </p:cNvPr>
          <p:cNvCxnSpPr>
            <a:endCxn id="23" idx="0"/>
          </p:cNvCxnSpPr>
          <p:nvPr/>
        </p:nvCxnSpPr>
        <p:spPr>
          <a:xfrm>
            <a:off x="4870694" y="5388077"/>
            <a:ext cx="0" cy="6477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Rett linje 41">
            <a:extLst>
              <a:ext uri="{FF2B5EF4-FFF2-40B4-BE49-F238E27FC236}">
                <a16:creationId xmlns:a16="http://schemas.microsoft.com/office/drawing/2014/main" id="{9174ED32-9DF2-D8C1-0A3A-5B84FCF5DB6A}"/>
              </a:ext>
            </a:extLst>
          </p:cNvPr>
          <p:cNvCxnSpPr>
            <a:endCxn id="24" idx="0"/>
          </p:cNvCxnSpPr>
          <p:nvPr/>
        </p:nvCxnSpPr>
        <p:spPr>
          <a:xfrm>
            <a:off x="6096000" y="5388077"/>
            <a:ext cx="0" cy="6477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Rett linje 43">
            <a:extLst>
              <a:ext uri="{FF2B5EF4-FFF2-40B4-BE49-F238E27FC236}">
                <a16:creationId xmlns:a16="http://schemas.microsoft.com/office/drawing/2014/main" id="{2552679E-FCBD-6FBE-59AB-8ED2F1BBCFDF}"/>
              </a:ext>
            </a:extLst>
          </p:cNvPr>
          <p:cNvCxnSpPr>
            <a:endCxn id="25" idx="0"/>
          </p:cNvCxnSpPr>
          <p:nvPr/>
        </p:nvCxnSpPr>
        <p:spPr>
          <a:xfrm>
            <a:off x="7288217" y="5388077"/>
            <a:ext cx="0" cy="6490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Rett linje 45">
            <a:extLst>
              <a:ext uri="{FF2B5EF4-FFF2-40B4-BE49-F238E27FC236}">
                <a16:creationId xmlns:a16="http://schemas.microsoft.com/office/drawing/2014/main" id="{FAA8E857-947E-04EC-AD93-B2999A76C977}"/>
              </a:ext>
            </a:extLst>
          </p:cNvPr>
          <p:cNvCxnSpPr>
            <a:endCxn id="26" idx="0"/>
          </p:cNvCxnSpPr>
          <p:nvPr/>
        </p:nvCxnSpPr>
        <p:spPr>
          <a:xfrm>
            <a:off x="8614694" y="5388077"/>
            <a:ext cx="1" cy="6532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Rett linje 47">
            <a:extLst>
              <a:ext uri="{FF2B5EF4-FFF2-40B4-BE49-F238E27FC236}">
                <a16:creationId xmlns:a16="http://schemas.microsoft.com/office/drawing/2014/main" id="{820016CC-4DD1-EA2F-26AA-C693905A46FC}"/>
              </a:ext>
            </a:extLst>
          </p:cNvPr>
          <p:cNvCxnSpPr/>
          <p:nvPr/>
        </p:nvCxnSpPr>
        <p:spPr>
          <a:xfrm>
            <a:off x="9996055" y="5388077"/>
            <a:ext cx="0" cy="6386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Rett linje 49">
            <a:extLst>
              <a:ext uri="{FF2B5EF4-FFF2-40B4-BE49-F238E27FC236}">
                <a16:creationId xmlns:a16="http://schemas.microsoft.com/office/drawing/2014/main" id="{AB562B40-C8BD-4D09-925E-1CD3191559F7}"/>
              </a:ext>
            </a:extLst>
          </p:cNvPr>
          <p:cNvCxnSpPr/>
          <p:nvPr/>
        </p:nvCxnSpPr>
        <p:spPr>
          <a:xfrm>
            <a:off x="11503742" y="5388077"/>
            <a:ext cx="0" cy="6477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Rett linje 51">
            <a:extLst>
              <a:ext uri="{FF2B5EF4-FFF2-40B4-BE49-F238E27FC236}">
                <a16:creationId xmlns:a16="http://schemas.microsoft.com/office/drawing/2014/main" id="{FB834446-8388-DBBD-4479-4BF538FF944A}"/>
              </a:ext>
            </a:extLst>
          </p:cNvPr>
          <p:cNvCxnSpPr>
            <a:stCxn id="18" idx="3"/>
          </p:cNvCxnSpPr>
          <p:nvPr/>
        </p:nvCxnSpPr>
        <p:spPr>
          <a:xfrm>
            <a:off x="5191433" y="2566239"/>
            <a:ext cx="68334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Rett linje 53">
            <a:extLst>
              <a:ext uri="{FF2B5EF4-FFF2-40B4-BE49-F238E27FC236}">
                <a16:creationId xmlns:a16="http://schemas.microsoft.com/office/drawing/2014/main" id="{88AFCA36-E56F-67BD-CD7D-6A96ADA4C523}"/>
              </a:ext>
            </a:extLst>
          </p:cNvPr>
          <p:cNvCxnSpPr>
            <a:cxnSpLocks/>
          </p:cNvCxnSpPr>
          <p:nvPr/>
        </p:nvCxnSpPr>
        <p:spPr>
          <a:xfrm flipH="1" flipV="1">
            <a:off x="5882696" y="2684205"/>
            <a:ext cx="879932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Rett linje 55">
            <a:extLst>
              <a:ext uri="{FF2B5EF4-FFF2-40B4-BE49-F238E27FC236}">
                <a16:creationId xmlns:a16="http://schemas.microsoft.com/office/drawing/2014/main" id="{7AC0B91C-66CE-CBED-D926-D3605AC18DFD}"/>
              </a:ext>
            </a:extLst>
          </p:cNvPr>
          <p:cNvCxnSpPr>
            <a:stCxn id="19" idx="3"/>
          </p:cNvCxnSpPr>
          <p:nvPr/>
        </p:nvCxnSpPr>
        <p:spPr>
          <a:xfrm flipV="1">
            <a:off x="5427407" y="3592305"/>
            <a:ext cx="447367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Rett linje 57">
            <a:extLst>
              <a:ext uri="{FF2B5EF4-FFF2-40B4-BE49-F238E27FC236}">
                <a16:creationId xmlns:a16="http://schemas.microsoft.com/office/drawing/2014/main" id="{B34BED80-B53B-BD1B-2C76-E71325E8C2B0}"/>
              </a:ext>
            </a:extLst>
          </p:cNvPr>
          <p:cNvCxnSpPr>
            <a:cxnSpLocks/>
          </p:cNvCxnSpPr>
          <p:nvPr/>
        </p:nvCxnSpPr>
        <p:spPr>
          <a:xfrm>
            <a:off x="5871768" y="3414818"/>
            <a:ext cx="90757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ktangel 61">
            <a:extLst>
              <a:ext uri="{FF2B5EF4-FFF2-40B4-BE49-F238E27FC236}">
                <a16:creationId xmlns:a16="http://schemas.microsoft.com/office/drawing/2014/main" id="{A8F7335F-740C-7BD3-7048-BA2CC6A76B1B}"/>
              </a:ext>
            </a:extLst>
          </p:cNvPr>
          <p:cNvSpPr/>
          <p:nvPr/>
        </p:nvSpPr>
        <p:spPr>
          <a:xfrm>
            <a:off x="6834498" y="4470986"/>
            <a:ext cx="1742822" cy="5611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Flatåshallen</a:t>
            </a:r>
            <a:r>
              <a:rPr lang="nb-NO" dirty="0"/>
              <a:t> AS</a:t>
            </a:r>
          </a:p>
        </p:txBody>
      </p:sp>
      <p:cxnSp>
        <p:nvCxnSpPr>
          <p:cNvPr id="64" name="Rett linje 63">
            <a:extLst>
              <a:ext uri="{FF2B5EF4-FFF2-40B4-BE49-F238E27FC236}">
                <a16:creationId xmlns:a16="http://schemas.microsoft.com/office/drawing/2014/main" id="{69A29530-3E9E-A273-6547-98327058E2DE}"/>
              </a:ext>
            </a:extLst>
          </p:cNvPr>
          <p:cNvCxnSpPr>
            <a:cxnSpLocks/>
            <a:endCxn id="62" idx="1"/>
          </p:cNvCxnSpPr>
          <p:nvPr/>
        </p:nvCxnSpPr>
        <p:spPr>
          <a:xfrm>
            <a:off x="5871768" y="4750209"/>
            <a:ext cx="962730" cy="1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ktangel 6">
            <a:extLst>
              <a:ext uri="{FF2B5EF4-FFF2-40B4-BE49-F238E27FC236}">
                <a16:creationId xmlns:a16="http://schemas.microsoft.com/office/drawing/2014/main" id="{5E86B632-E8D3-8D53-E354-6B210F480E9C}"/>
              </a:ext>
            </a:extLst>
          </p:cNvPr>
          <p:cNvSpPr/>
          <p:nvPr/>
        </p:nvSpPr>
        <p:spPr>
          <a:xfrm>
            <a:off x="8893277" y="1504335"/>
            <a:ext cx="3157416" cy="11798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Utvidet hovedstyremøte hvert kvartal, hvor avdelingsledere blir invitert. I tillegg kalles avdelingsledere ved behov.</a:t>
            </a:r>
          </a:p>
        </p:txBody>
      </p: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70DFE062-363A-F21C-2259-5E56529461C9}"/>
              </a:ext>
            </a:extLst>
          </p:cNvPr>
          <p:cNvCxnSpPr>
            <a:stCxn id="4" idx="3"/>
          </p:cNvCxnSpPr>
          <p:nvPr/>
        </p:nvCxnSpPr>
        <p:spPr>
          <a:xfrm flipV="1">
            <a:off x="8445909" y="1839191"/>
            <a:ext cx="755872" cy="43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320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57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Organisasjonskart Flatås 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kjetil hansen</dc:creator>
  <cp:lastModifiedBy>kjetil hansen</cp:lastModifiedBy>
  <cp:revision>2</cp:revision>
  <dcterms:created xsi:type="dcterms:W3CDTF">2026-01-21T11:22:42Z</dcterms:created>
  <dcterms:modified xsi:type="dcterms:W3CDTF">2026-01-27T14:43:41Z</dcterms:modified>
</cp:coreProperties>
</file>